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5" r:id="rId57"/>
    <p:sldId id="314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F67D2-B080-4A88-BFAC-072D4F118DD5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0B340-F354-4952-96CE-6F8A85F1B837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0B340-F354-4952-96CE-6F8A85F1B837}" type="slidenum">
              <a:rPr lang="es-PE" smtClean="0"/>
              <a:pPr/>
              <a:t>3</a:t>
            </a:fld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C544-9B58-4F02-8AA8-DE00D4DEC7E2}" type="datetimeFigureOut">
              <a:rPr lang="es-PE" smtClean="0"/>
              <a:pPr/>
              <a:t>28/04/2013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7418-EE36-4640-96C9-51ED975F9208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Principios de Algoritmia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/>
          <a:p>
            <a:r>
              <a:rPr lang="es-PE" sz="1800" dirty="0" smtClean="0"/>
              <a:t>Prof. César Molina</a:t>
            </a:r>
            <a:endParaRPr lang="es-PE" sz="18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547664" y="5517232"/>
            <a:ext cx="6400800" cy="478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UCM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84637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7031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90862"/>
            <a:ext cx="8229600" cy="1066130"/>
          </a:xfrm>
        </p:spPr>
        <p:txBody>
          <a:bodyPr>
            <a:noAutofit/>
          </a:bodyPr>
          <a:lstStyle/>
          <a:p>
            <a:r>
              <a:rPr lang="es-PE" b="1" dirty="0" smtClean="0"/>
              <a:t>2. Entidades primitivas para el desarrollo de Algoritmos</a:t>
            </a:r>
            <a:endParaRPr lang="es-PE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412776"/>
            <a:ext cx="8064896" cy="487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03166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136904" cy="49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1533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809473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21722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Entidades primitivas para el desarrollo de Algoritmos</a:t>
            </a:r>
            <a:endParaRPr lang="es-PE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340768"/>
            <a:ext cx="862524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Algoritmia</a:t>
            </a:r>
            <a:endParaRPr lang="es-PE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694" t="26100" r="30607" b="19091"/>
          <a:stretch>
            <a:fillRect/>
          </a:stretch>
        </p:blipFill>
        <p:spPr bwMode="auto">
          <a:xfrm>
            <a:off x="311113" y="1340768"/>
            <a:ext cx="858136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6846"/>
            <a:ext cx="8229600" cy="1066130"/>
          </a:xfrm>
        </p:spPr>
        <p:txBody>
          <a:bodyPr>
            <a:noAutofit/>
          </a:bodyPr>
          <a:lstStyle/>
          <a:p>
            <a:r>
              <a:rPr lang="es-PE" sz="4000" b="1" dirty="0" smtClean="0"/>
              <a:t>3. Metodología a seguir para la resolución de problemas en la Computadora</a:t>
            </a:r>
            <a:endParaRPr lang="es-PE" sz="4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280920" cy="50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028384" cy="48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821678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80920" cy="505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05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352928" cy="50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352928" cy="51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496944" cy="514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06886"/>
            <a:ext cx="8229600" cy="1066130"/>
          </a:xfrm>
        </p:spPr>
        <p:txBody>
          <a:bodyPr>
            <a:noAutofit/>
          </a:bodyPr>
          <a:lstStyle/>
          <a:p>
            <a:r>
              <a:rPr lang="es-PE" sz="4000" b="1" dirty="0" smtClean="0"/>
              <a:t>1. La computadora como herramienta para resolver problemas</a:t>
            </a:r>
            <a:endParaRPr lang="es-PE" sz="40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3516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5"/>
            <a:ext cx="8208912" cy="500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563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8757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8280920" cy="503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2684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828834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485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Metodología a seguir para la resolución de problemas con la Computadora</a:t>
            </a:r>
            <a:endParaRPr lang="es-PE" sz="36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1"/>
            <a:ext cx="8352928" cy="504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18854"/>
            <a:ext cx="8229600" cy="1066130"/>
          </a:xfrm>
        </p:spPr>
        <p:txBody>
          <a:bodyPr>
            <a:normAutofit/>
          </a:bodyPr>
          <a:lstStyle/>
          <a:p>
            <a:r>
              <a:rPr lang="es-PE" b="1" dirty="0" smtClean="0"/>
              <a:t>4. Estructuras </a:t>
            </a:r>
            <a:r>
              <a:rPr lang="es-PE" b="1" dirty="0" err="1" smtClean="0"/>
              <a:t>Algoritmicas</a:t>
            </a:r>
            <a:endParaRPr lang="es-PE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La computadora como herramienta para resolver problemas</a:t>
            </a:r>
            <a:endParaRPr lang="es-PE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594" t="33689" r="11117" b="18146"/>
          <a:stretch>
            <a:fillRect/>
          </a:stretch>
        </p:blipFill>
        <p:spPr bwMode="auto">
          <a:xfrm>
            <a:off x="395536" y="1556792"/>
            <a:ext cx="835930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196752"/>
            <a:ext cx="8388424" cy="508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196752"/>
            <a:ext cx="851096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3874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3690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268760"/>
            <a:ext cx="83034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68760"/>
            <a:ext cx="84260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4417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96752"/>
            <a:ext cx="823998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34024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4141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pPr algn="l"/>
            <a:r>
              <a:rPr lang="es-PE" sz="3600" b="1" dirty="0" smtClean="0"/>
              <a:t>La computadora como herramienta para resolver problemas</a:t>
            </a:r>
            <a:endParaRPr lang="es-PE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8064896" cy="49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3293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219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1978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941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558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Estructuras </a:t>
            </a:r>
            <a:r>
              <a:rPr lang="es-PE" sz="3200" b="1" dirty="0" err="1" smtClean="0"/>
              <a:t>Algoritmicas</a:t>
            </a:r>
            <a:endParaRPr lang="es-PE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96752"/>
            <a:ext cx="81708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18854"/>
            <a:ext cx="8229600" cy="1066130"/>
          </a:xfrm>
        </p:spPr>
        <p:txBody>
          <a:bodyPr>
            <a:normAutofit/>
          </a:bodyPr>
          <a:lstStyle/>
          <a:p>
            <a:r>
              <a:rPr lang="es-PE" b="1" dirty="0" smtClean="0"/>
              <a:t>5. Codificación de Algoritmos</a:t>
            </a:r>
            <a:endParaRPr lang="es-PE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9416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196752"/>
            <a:ext cx="828816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5423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0919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2199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2715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21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05" y="1124744"/>
            <a:ext cx="828816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42975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847519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880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200" b="1" dirty="0" smtClean="0"/>
              <a:t>Codificación de Algoritmos</a:t>
            </a:r>
            <a:endParaRPr lang="es-PE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3493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/>
          <a:p>
            <a:r>
              <a:rPr lang="es-PE" dirty="0" smtClean="0"/>
              <a:t>¿Preguntas?</a:t>
            </a:r>
            <a:endParaRPr lang="es-P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1722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16832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s-PE" sz="3600" b="1" dirty="0" smtClean="0"/>
              <a:t>La Computadora</a:t>
            </a:r>
            <a:endParaRPr lang="es-PE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96752"/>
            <a:ext cx="847093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393</Words>
  <Application>Microsoft Office PowerPoint</Application>
  <PresentationFormat>Presentación en pantalla (4:3)</PresentationFormat>
  <Paragraphs>71</Paragraphs>
  <Slides>68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68</vt:i4>
      </vt:variant>
    </vt:vector>
  </HeadingPairs>
  <TitlesOfParts>
    <vt:vector size="69" baseType="lpstr">
      <vt:lpstr>Tema de Office</vt:lpstr>
      <vt:lpstr>Principios de Algoritmia</vt:lpstr>
      <vt:lpstr>Algoritmia</vt:lpstr>
      <vt:lpstr>1. La computadora como herramienta para resolver problemas</vt:lpstr>
      <vt:lpstr>La computadora como herramienta para resolver problemas</vt:lpstr>
      <vt:lpstr>La computadora como herramienta para resolver problemas</vt:lpstr>
      <vt:lpstr>La Computadora</vt:lpstr>
      <vt:lpstr>La Computadora</vt:lpstr>
      <vt:lpstr>La Computadora</vt:lpstr>
      <vt:lpstr>La Computadora</vt:lpstr>
      <vt:lpstr>La Computadora</vt:lpstr>
      <vt:lpstr>La Computadora</vt:lpstr>
      <vt:lpstr>2. Entidades primitivas para el desarrollo de Algoritmos</vt:lpstr>
      <vt:lpstr>Entidades primitivas para el desarrollo de Algoritmos</vt:lpstr>
      <vt:lpstr>Entidades primitivas para el desarrollo de Algoritmos</vt:lpstr>
      <vt:lpstr>Entidades primitivas para el desarrollo de Algoritmos</vt:lpstr>
      <vt:lpstr>Entidades primitivas para el desarrollo de Algoritmos</vt:lpstr>
      <vt:lpstr>Entidades primitivas para el desarrollo de Algoritmos</vt:lpstr>
      <vt:lpstr>Entidades primitivas para el desarrollo de Algoritmos</vt:lpstr>
      <vt:lpstr>Entidades primitivas para el desarrollo de Algoritmos</vt:lpstr>
      <vt:lpstr>3. Metodología a seguir para la resolución de problemas en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Metodología a seguir para la resolución de problemas con la Computadora</vt:lpstr>
      <vt:lpstr>4. 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Estructuras Algoritmicas</vt:lpstr>
      <vt:lpstr>5. 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Codificación de Algoritmos</vt:lpstr>
      <vt:lpstr>¿Preguntas?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CMolina</dc:creator>
  <cp:lastModifiedBy>ANDERSSON BUITRON</cp:lastModifiedBy>
  <cp:revision>13</cp:revision>
  <dcterms:created xsi:type="dcterms:W3CDTF">2010-06-26T11:15:55Z</dcterms:created>
  <dcterms:modified xsi:type="dcterms:W3CDTF">2013-04-28T20:40:52Z</dcterms:modified>
</cp:coreProperties>
</file>